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6" r:id="rId3"/>
    <p:sldId id="258" r:id="rId4"/>
    <p:sldId id="272" r:id="rId5"/>
    <p:sldId id="259" r:id="rId6"/>
    <p:sldId id="271" r:id="rId7"/>
    <p:sldId id="267" r:id="rId8"/>
    <p:sldId id="264" r:id="rId9"/>
    <p:sldId id="268" r:id="rId10"/>
    <p:sldId id="256" r:id="rId11"/>
    <p:sldId id="257" r:id="rId12"/>
    <p:sldId id="274" r:id="rId13"/>
    <p:sldId id="275" r:id="rId14"/>
    <p:sldId id="269" r:id="rId15"/>
    <p:sldId id="260" r:id="rId16"/>
    <p:sldId id="273" r:id="rId17"/>
    <p:sldId id="265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13461-3028-4E40-BDD3-131BEBA0C25C}" v="3" dt="2024-04-24T08:30:27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02" y="3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진 간" userId="122dbb2d372e5a31" providerId="LiveId" clId="{3C513461-3028-4E40-BDD3-131BEBA0C25C}"/>
    <pc:docChg chg="undo custSel addSld delSld modSld sldOrd">
      <pc:chgData name="현진 간" userId="122dbb2d372e5a31" providerId="LiveId" clId="{3C513461-3028-4E40-BDD3-131BEBA0C25C}" dt="2024-04-24T08:33:00.336" v="549"/>
      <pc:docMkLst>
        <pc:docMk/>
      </pc:docMkLst>
      <pc:sldChg chg="ord">
        <pc:chgData name="현진 간" userId="122dbb2d372e5a31" providerId="LiveId" clId="{3C513461-3028-4E40-BDD3-131BEBA0C25C}" dt="2024-04-24T08:16:59.873" v="4"/>
        <pc:sldMkLst>
          <pc:docMk/>
          <pc:sldMk cId="0" sldId="265"/>
        </pc:sldMkLst>
      </pc:sldChg>
      <pc:sldChg chg="modSp mod">
        <pc:chgData name="현진 간" userId="122dbb2d372e5a31" providerId="LiveId" clId="{3C513461-3028-4E40-BDD3-131BEBA0C25C}" dt="2024-04-24T08:30:08.136" v="251" actId="20577"/>
        <pc:sldMkLst>
          <pc:docMk/>
          <pc:sldMk cId="1592866012" sldId="267"/>
        </pc:sldMkLst>
        <pc:spChg chg="mod">
          <ac:chgData name="현진 간" userId="122dbb2d372e5a31" providerId="LiveId" clId="{3C513461-3028-4E40-BDD3-131BEBA0C25C}" dt="2024-04-24T08:30:08.136" v="251" actId="20577"/>
          <ac:spMkLst>
            <pc:docMk/>
            <pc:sldMk cId="1592866012" sldId="267"/>
            <ac:spMk id="60" creationId="{37EB3DE1-5A8B-EAEA-C663-4F3C8D96401F}"/>
          </ac:spMkLst>
        </pc:spChg>
      </pc:sldChg>
      <pc:sldChg chg="delSp modSp mod">
        <pc:chgData name="현진 간" userId="122dbb2d372e5a31" providerId="LiveId" clId="{3C513461-3028-4E40-BDD3-131BEBA0C25C}" dt="2024-04-24T08:11:47.488" v="2" actId="478"/>
        <pc:sldMkLst>
          <pc:docMk/>
          <pc:sldMk cId="1401721892" sldId="268"/>
        </pc:sldMkLst>
        <pc:spChg chg="del mod">
          <ac:chgData name="현진 간" userId="122dbb2d372e5a31" providerId="LiveId" clId="{3C513461-3028-4E40-BDD3-131BEBA0C25C}" dt="2024-04-24T08:11:45.363" v="1" actId="478"/>
          <ac:spMkLst>
            <pc:docMk/>
            <pc:sldMk cId="1401721892" sldId="268"/>
            <ac:spMk id="25" creationId="{00000000-0000-0000-0000-000000000000}"/>
          </ac:spMkLst>
        </pc:spChg>
        <pc:grpChg chg="del">
          <ac:chgData name="현진 간" userId="122dbb2d372e5a31" providerId="LiveId" clId="{3C513461-3028-4E40-BDD3-131BEBA0C25C}" dt="2024-04-24T08:11:47.488" v="2" actId="478"/>
          <ac:grpSpMkLst>
            <pc:docMk/>
            <pc:sldMk cId="1401721892" sldId="268"/>
            <ac:grpSpMk id="1007" creationId="{00000000-0000-0000-0000-000000000000}"/>
          </ac:grpSpMkLst>
        </pc:grpChg>
      </pc:sldChg>
      <pc:sldChg chg="addSp delSp modSp mod">
        <pc:chgData name="현진 간" userId="122dbb2d372e5a31" providerId="LiveId" clId="{3C513461-3028-4E40-BDD3-131BEBA0C25C}" dt="2024-04-24T08:33:00.336" v="549"/>
        <pc:sldMkLst>
          <pc:docMk/>
          <pc:sldMk cId="627565179" sldId="272"/>
        </pc:sldMkLst>
        <pc:spChg chg="add del mod">
          <ac:chgData name="현진 간" userId="122dbb2d372e5a31" providerId="LiveId" clId="{3C513461-3028-4E40-BDD3-131BEBA0C25C}" dt="2024-04-24T08:33:00.336" v="549"/>
          <ac:spMkLst>
            <pc:docMk/>
            <pc:sldMk cId="627565179" sldId="272"/>
            <ac:spMk id="2" creationId="{0421C2AA-14C4-CA89-0A8E-48AC60542E24}"/>
          </ac:spMkLst>
        </pc:spChg>
        <pc:picChg chg="mod">
          <ac:chgData name="현진 간" userId="122dbb2d372e5a31" providerId="LiveId" clId="{3C513461-3028-4E40-BDD3-131BEBA0C25C}" dt="2024-04-24T08:26:00.263" v="78" actId="1076"/>
          <ac:picMkLst>
            <pc:docMk/>
            <pc:sldMk cId="627565179" sldId="272"/>
            <ac:picMk id="1028" creationId="{9203B696-2EFF-C208-BD29-91344A976BCC}"/>
          </ac:picMkLst>
        </pc:picChg>
      </pc:sldChg>
      <pc:sldChg chg="modSp add del mod">
        <pc:chgData name="현진 간" userId="122dbb2d372e5a31" providerId="LiveId" clId="{3C513461-3028-4E40-BDD3-131BEBA0C25C}" dt="2024-04-24T08:27:01.420" v="155" actId="47"/>
        <pc:sldMkLst>
          <pc:docMk/>
          <pc:sldMk cId="3010431231" sldId="277"/>
        </pc:sldMkLst>
        <pc:spChg chg="mod">
          <ac:chgData name="현진 간" userId="122dbb2d372e5a31" providerId="LiveId" clId="{3C513461-3028-4E40-BDD3-131BEBA0C25C}" dt="2024-04-24T08:26:56.855" v="154" actId="20577"/>
          <ac:spMkLst>
            <pc:docMk/>
            <pc:sldMk cId="3010431231" sldId="277"/>
            <ac:spMk id="33" creationId="{9990C1F7-2AA7-B999-47A7-6846DBED9B71}"/>
          </ac:spMkLst>
        </pc:spChg>
        <pc:spChg chg="mod">
          <ac:chgData name="현진 간" userId="122dbb2d372e5a31" providerId="LiveId" clId="{3C513461-3028-4E40-BDD3-131BEBA0C25C}" dt="2024-04-24T08:26:45.913" v="104" actId="20577"/>
          <ac:spMkLst>
            <pc:docMk/>
            <pc:sldMk cId="3010431231" sldId="277"/>
            <ac:spMk id="44" creationId="{9FEA0B86-C61D-048C-71F2-6A08296DCA64}"/>
          </ac:spMkLst>
        </pc:spChg>
      </pc:sldChg>
      <pc:sldChg chg="modSp add del mod">
        <pc:chgData name="현진 간" userId="122dbb2d372e5a31" providerId="LiveId" clId="{3C513461-3028-4E40-BDD3-131BEBA0C25C}" dt="2024-04-24T08:24:40.368" v="77" actId="47"/>
        <pc:sldMkLst>
          <pc:docMk/>
          <pc:sldMk cId="3581732177" sldId="277"/>
        </pc:sldMkLst>
        <pc:spChg chg="mod">
          <ac:chgData name="현진 간" userId="122dbb2d372e5a31" providerId="LiveId" clId="{3C513461-3028-4E40-BDD3-131BEBA0C25C}" dt="2024-04-24T08:24:27.284" v="28" actId="20577"/>
          <ac:spMkLst>
            <pc:docMk/>
            <pc:sldMk cId="3581732177" sldId="277"/>
            <ac:spMk id="3" creationId="{795FC171-AF4A-5BB1-2401-F6BDB8E816B8}"/>
          </ac:spMkLst>
        </pc:spChg>
        <pc:spChg chg="mod">
          <ac:chgData name="현진 간" userId="122dbb2d372e5a31" providerId="LiveId" clId="{3C513461-3028-4E40-BDD3-131BEBA0C25C}" dt="2024-04-24T08:24:36.458" v="76" actId="20577"/>
          <ac:spMkLst>
            <pc:docMk/>
            <pc:sldMk cId="3581732177" sldId="277"/>
            <ac:spMk id="33" creationId="{9990C1F7-2AA7-B999-47A7-6846DBED9B7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8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../media/image88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8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../media/image90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8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../media/image92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5.png"/><Relationship Id="rId18" Type="http://schemas.openxmlformats.org/officeDocument/2006/relationships/image" Target="../media/image100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4.svg"/><Relationship Id="rId17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3.png"/><Relationship Id="rId5" Type="http://schemas.openxmlformats.org/officeDocument/2006/relationships/image" Target="../media/image4.png"/><Relationship Id="rId15" Type="http://schemas.openxmlformats.org/officeDocument/2006/relationships/image" Target="../media/image97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71.png"/><Relationship Id="rId14" Type="http://schemas.openxmlformats.org/officeDocument/2006/relationships/image" Target="../media/image9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8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11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../media/image102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4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0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6.png"/><Relationship Id="rId5" Type="http://schemas.openxmlformats.org/officeDocument/2006/relationships/image" Target="../media/image4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9.png"/><Relationship Id="rId5" Type="http://schemas.openxmlformats.org/officeDocument/2006/relationships/image" Target="../media/image4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4.svg"/><Relationship Id="rId5" Type="http://schemas.openxmlformats.org/officeDocument/2006/relationships/image" Target="../media/image4.pn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8551" y="1229605"/>
            <a:ext cx="10468667" cy="5467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600" y="1229597"/>
            <a:ext cx="2643352" cy="546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10420" y="2907777"/>
            <a:ext cx="16669162" cy="298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79818" y="4334529"/>
            <a:ext cx="10427267" cy="441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3065" y="6458490"/>
            <a:ext cx="8299584" cy="1065187"/>
            <a:chOff x="4993065" y="6458490"/>
            <a:chExt cx="8299584" cy="10651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3065" y="6458490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6782" y="6680404"/>
            <a:ext cx="621359" cy="621359"/>
            <a:chOff x="11916782" y="6680404"/>
            <a:chExt cx="621359" cy="6213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6782" y="6680404"/>
              <a:ext cx="621359" cy="6213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323152" y="2728278"/>
            <a:ext cx="16494743" cy="849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82914" y="904803"/>
            <a:ext cx="11559019" cy="1429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57" y="2645025"/>
            <a:ext cx="14504801" cy="6151165"/>
            <a:chOff x="1890457" y="2645025"/>
            <a:chExt cx="14504801" cy="6151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457" y="2645025"/>
              <a:ext cx="14504801" cy="61511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7152" y="1324956"/>
            <a:ext cx="10468667" cy="5463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2029" y="1324956"/>
            <a:ext cx="2643352" cy="546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8695" y="2028826"/>
            <a:ext cx="3489486" cy="813886"/>
          </a:xfrm>
          <a:prstGeom prst="rect">
            <a:avLst/>
          </a:prstGeom>
        </p:spPr>
      </p:pic>
      <p:pic>
        <p:nvPicPr>
          <p:cNvPr id="2" name="장바구니 담기및삭제">
            <a:hlinkClick r:id="" action="ppaction://media"/>
            <a:extLst>
              <a:ext uri="{FF2B5EF4-FFF2-40B4-BE49-F238E27FC236}">
                <a16:creationId xmlns:a16="http://schemas.microsoft.com/office/drawing/2014/main" id="{138E5747-6EA8-8068-78AA-145D9F11A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36241" y="2692831"/>
            <a:ext cx="11613232" cy="60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82914" y="904803"/>
            <a:ext cx="11559019" cy="1429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57" y="2645025"/>
            <a:ext cx="14504801" cy="6151165"/>
            <a:chOff x="1890457" y="2645025"/>
            <a:chExt cx="14504801" cy="6151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457" y="2645025"/>
              <a:ext cx="14504801" cy="61511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7152" y="1324956"/>
            <a:ext cx="10468667" cy="5463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2029" y="1324956"/>
            <a:ext cx="2643352" cy="546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8695" y="2028826"/>
            <a:ext cx="2736038" cy="813886"/>
          </a:xfrm>
          <a:prstGeom prst="rect">
            <a:avLst/>
          </a:prstGeom>
        </p:spPr>
      </p:pic>
      <p:pic>
        <p:nvPicPr>
          <p:cNvPr id="2" name="반품 실행영상">
            <a:hlinkClick r:id="" action="ppaction://media"/>
            <a:extLst>
              <a:ext uri="{FF2B5EF4-FFF2-40B4-BE49-F238E27FC236}">
                <a16:creationId xmlns:a16="http://schemas.microsoft.com/office/drawing/2014/main" id="{28387486-509A-BB6B-7303-FECA012110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17349" y="2700326"/>
            <a:ext cx="12251015" cy="600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82914" y="904803"/>
            <a:ext cx="11559019" cy="1429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57" y="2645025"/>
            <a:ext cx="14504801" cy="6151165"/>
            <a:chOff x="1890457" y="2645025"/>
            <a:chExt cx="14504801" cy="6151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457" y="2645025"/>
              <a:ext cx="14504801" cy="61511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7152" y="1324956"/>
            <a:ext cx="10468667" cy="5463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2029" y="1324956"/>
            <a:ext cx="2643352" cy="546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8695" y="2028826"/>
            <a:ext cx="3489486" cy="813886"/>
          </a:xfrm>
          <a:prstGeom prst="rect">
            <a:avLst/>
          </a:prstGeom>
        </p:spPr>
      </p:pic>
      <p:pic>
        <p:nvPicPr>
          <p:cNvPr id="6" name="교환">
            <a:hlinkClick r:id="" action="ppaction://media"/>
            <a:extLst>
              <a:ext uri="{FF2B5EF4-FFF2-40B4-BE49-F238E27FC236}">
                <a16:creationId xmlns:a16="http://schemas.microsoft.com/office/drawing/2014/main" id="{1E5AB96F-0356-2B65-7A41-0CC4AC19E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48791" y="2644856"/>
            <a:ext cx="12536722" cy="60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82914" y="904803"/>
            <a:ext cx="11559019" cy="1429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57" y="2645025"/>
            <a:ext cx="14504801" cy="6151165"/>
            <a:chOff x="1890457" y="2645025"/>
            <a:chExt cx="14504801" cy="6151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457" y="2645025"/>
              <a:ext cx="14504801" cy="61511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7152" y="1324956"/>
            <a:ext cx="10468667" cy="5463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2029" y="1324956"/>
            <a:ext cx="2643352" cy="546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8695" y="2028826"/>
            <a:ext cx="3087229" cy="813886"/>
          </a:xfrm>
          <a:prstGeom prst="rect">
            <a:avLst/>
          </a:prstGeom>
        </p:spPr>
      </p:pic>
      <p:pic>
        <p:nvPicPr>
          <p:cNvPr id="2" name="결제 영상">
            <a:hlinkClick r:id="" action="ppaction://media"/>
            <a:extLst>
              <a:ext uri="{FF2B5EF4-FFF2-40B4-BE49-F238E27FC236}">
                <a16:creationId xmlns:a16="http://schemas.microsoft.com/office/drawing/2014/main" id="{8C729160-5F63-2403-E1AD-DBCCCB3E2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08499" y="2707440"/>
            <a:ext cx="8678239" cy="60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sp>
        <p:nvSpPr>
          <p:cNvPr id="20" name="Object 20"/>
          <p:cNvSpPr txBox="1"/>
          <p:nvPr/>
        </p:nvSpPr>
        <p:spPr>
          <a:xfrm>
            <a:off x="-277391" y="1913392"/>
            <a:ext cx="188404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400" kern="0" spc="-6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6400" kern="0" spc="-6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모드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5604" y="3124787"/>
            <a:ext cx="89545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모드 다음 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기능을 제공합니다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3582741" y="2020900"/>
            <a:ext cx="393006" cy="393006"/>
            <a:chOff x="13582741" y="2020900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82741" y="2020900"/>
              <a:ext cx="393006" cy="39300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493838" y="1972659"/>
            <a:ext cx="570811" cy="502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2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N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922496" y="4040540"/>
            <a:ext cx="3396273" cy="3762652"/>
            <a:chOff x="1922496" y="4040540"/>
            <a:chExt cx="3396273" cy="37626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2496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42512" y="6790801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마감하기</a:t>
            </a:r>
            <a:endParaRPr 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94171" y="4310750"/>
            <a:ext cx="2852922" cy="19828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03979" y="4040540"/>
            <a:ext cx="3396273" cy="3762652"/>
            <a:chOff x="5603979" y="4040540"/>
            <a:chExt cx="3396273" cy="37626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3979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123998" y="6790797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유통기한 확인</a:t>
            </a:r>
            <a:endParaRPr lang="en-US" sz="2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875654" y="4310750"/>
            <a:ext cx="2852922" cy="1982855"/>
            <a:chOff x="5875654" y="4310750"/>
            <a:chExt cx="2852922" cy="19828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5654" y="4310750"/>
              <a:ext cx="2852922" cy="1982855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805484" y="6636909"/>
            <a:ext cx="4356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이곳에 주제에 알맞은</a:t>
            </a:r>
          </a:p>
          <a:p>
            <a:pPr algn="ctr"/>
            <a:r>
              <a:rPr lang="en-US" sz="22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내용을</a:t>
            </a:r>
            <a:r>
              <a:rPr lang="en-US" sz="22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22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채워세요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66945" y="4040540"/>
            <a:ext cx="3396273" cy="3762652"/>
            <a:chOff x="12966945" y="4040540"/>
            <a:chExt cx="3396273" cy="37626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6945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487008" y="6790797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재고 확인 및 검색</a:t>
            </a:r>
            <a:endParaRPr lang="en-US" sz="2000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3238621" y="4310750"/>
            <a:ext cx="2852922" cy="1982855"/>
            <a:chOff x="13238621" y="4310750"/>
            <a:chExt cx="2852922" cy="19828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38621" y="4310750"/>
              <a:ext cx="2852922" cy="19828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3991820" y="1318843"/>
            <a:ext cx="2371429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922495" y="1335982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grpSp>
        <p:nvGrpSpPr>
          <p:cNvPr id="9" name="그룹 1010">
            <a:extLst>
              <a:ext uri="{FF2B5EF4-FFF2-40B4-BE49-F238E27FC236}">
                <a16:creationId xmlns:a16="http://schemas.microsoft.com/office/drawing/2014/main" id="{5310C3AD-2176-6150-E221-88B1FA6890E0}"/>
              </a:ext>
            </a:extLst>
          </p:cNvPr>
          <p:cNvGrpSpPr/>
          <p:nvPr/>
        </p:nvGrpSpPr>
        <p:grpSpPr>
          <a:xfrm>
            <a:off x="9285467" y="4076700"/>
            <a:ext cx="3396273" cy="3762652"/>
            <a:chOff x="5603979" y="4040540"/>
            <a:chExt cx="3396273" cy="3762652"/>
          </a:xfrm>
        </p:grpSpPr>
        <p:pic>
          <p:nvPicPr>
            <p:cNvPr id="10" name="Object 33">
              <a:extLst>
                <a:ext uri="{FF2B5EF4-FFF2-40B4-BE49-F238E27FC236}">
                  <a16:creationId xmlns:a16="http://schemas.microsoft.com/office/drawing/2014/main" id="{B43D0D15-34B3-144B-28FE-0B12DD59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3979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12" name="Object 36">
            <a:extLst>
              <a:ext uri="{FF2B5EF4-FFF2-40B4-BE49-F238E27FC236}">
                <a16:creationId xmlns:a16="http://schemas.microsoft.com/office/drawing/2014/main" id="{57196503-5D93-8216-8FD0-49E296CDA1F7}"/>
              </a:ext>
            </a:extLst>
          </p:cNvPr>
          <p:cNvSpPr txBox="1"/>
          <p:nvPr/>
        </p:nvSpPr>
        <p:spPr>
          <a:xfrm>
            <a:off x="8805486" y="6785402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발주하기</a:t>
            </a:r>
            <a:endParaRPr lang="en-US" sz="2400" dirty="0"/>
          </a:p>
        </p:txBody>
      </p:sp>
      <p:grpSp>
        <p:nvGrpSpPr>
          <p:cNvPr id="13" name="그룹 1011">
            <a:extLst>
              <a:ext uri="{FF2B5EF4-FFF2-40B4-BE49-F238E27FC236}">
                <a16:creationId xmlns:a16="http://schemas.microsoft.com/office/drawing/2014/main" id="{4413232B-085D-3234-00F3-22DE9F7DDD30}"/>
              </a:ext>
            </a:extLst>
          </p:cNvPr>
          <p:cNvGrpSpPr/>
          <p:nvPr/>
        </p:nvGrpSpPr>
        <p:grpSpPr>
          <a:xfrm>
            <a:off x="9557142" y="4303645"/>
            <a:ext cx="2852922" cy="1982855"/>
            <a:chOff x="5875654" y="4310750"/>
            <a:chExt cx="2852922" cy="1982855"/>
          </a:xfrm>
        </p:grpSpPr>
        <p:pic>
          <p:nvPicPr>
            <p:cNvPr id="15" name="Object 37">
              <a:extLst>
                <a:ext uri="{FF2B5EF4-FFF2-40B4-BE49-F238E27FC236}">
                  <a16:creationId xmlns:a16="http://schemas.microsoft.com/office/drawing/2014/main" id="{815109EB-7D95-452E-F139-183D4351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5654" y="4310750"/>
              <a:ext cx="2852922" cy="1982855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E50AA4-8D9E-1280-2D05-4FFD6A33B13D}"/>
              </a:ext>
            </a:extLst>
          </p:cNvPr>
          <p:cNvSpPr/>
          <p:nvPr/>
        </p:nvSpPr>
        <p:spPr>
          <a:xfrm>
            <a:off x="2971800" y="4801671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52B6A5-755E-0D47-8232-5130278A20C8}"/>
              </a:ext>
            </a:extLst>
          </p:cNvPr>
          <p:cNvSpPr/>
          <p:nvPr/>
        </p:nvSpPr>
        <p:spPr>
          <a:xfrm>
            <a:off x="10574281" y="4719113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03EAB9-1E02-861F-C165-3E937EC8387B}"/>
              </a:ext>
            </a:extLst>
          </p:cNvPr>
          <p:cNvSpPr/>
          <p:nvPr/>
        </p:nvSpPr>
        <p:spPr>
          <a:xfrm>
            <a:off x="6798695" y="5031352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719E1D-76DD-1988-B40B-DC98049FFC50}"/>
              </a:ext>
            </a:extLst>
          </p:cNvPr>
          <p:cNvSpPr/>
          <p:nvPr/>
        </p:nvSpPr>
        <p:spPr>
          <a:xfrm>
            <a:off x="14064649" y="4715222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D90C9F37-693D-7975-B26A-69C7F26D18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61286" y="4585546"/>
            <a:ext cx="1518688" cy="1518688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BAE9C3E5-68E1-F9C2-C1C6-500959EA66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39" y="4678833"/>
            <a:ext cx="1332115" cy="1332115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58B97395-A6D1-FFFC-D221-2250E8A418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91769" y="4603800"/>
            <a:ext cx="1482180" cy="148218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2664FD7-7D51-19A4-6C53-34355B18EF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765081" y="444489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82914" y="904803"/>
            <a:ext cx="11559019" cy="14299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0457" y="2645025"/>
            <a:ext cx="14504801" cy="6151165"/>
            <a:chOff x="1890457" y="2645025"/>
            <a:chExt cx="14504801" cy="61511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0457" y="2645025"/>
              <a:ext cx="14504801" cy="61511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7152" y="1324956"/>
            <a:ext cx="10468667" cy="5463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2029" y="1324956"/>
            <a:ext cx="2643352" cy="5463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8695" y="2028826"/>
            <a:ext cx="1931629" cy="813886"/>
          </a:xfrm>
          <a:prstGeom prst="rect">
            <a:avLst/>
          </a:prstGeom>
        </p:spPr>
      </p:pic>
      <p:pic>
        <p:nvPicPr>
          <p:cNvPr id="2" name="관리자 실행 영상 2번째">
            <a:hlinkClick r:id="" action="ppaction://media"/>
            <a:extLst>
              <a:ext uri="{FF2B5EF4-FFF2-40B4-BE49-F238E27FC236}">
                <a16:creationId xmlns:a16="http://schemas.microsoft.com/office/drawing/2014/main" id="{B91758E1-0E69-C511-2888-AE7D18425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366293" y="2702536"/>
            <a:ext cx="7553128" cy="61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11063219" y="1414080"/>
            <a:ext cx="5300000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922496" y="1431223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666E3-E366-FA44-616F-2DC39222C476}"/>
              </a:ext>
            </a:extLst>
          </p:cNvPr>
          <p:cNvGrpSpPr/>
          <p:nvPr/>
        </p:nvGrpSpPr>
        <p:grpSpPr>
          <a:xfrm>
            <a:off x="-277392" y="1641256"/>
            <a:ext cx="18840497" cy="1760307"/>
            <a:chOff x="-277391" y="3921159"/>
            <a:chExt cx="18840497" cy="1760307"/>
          </a:xfrm>
        </p:grpSpPr>
        <p:sp>
          <p:nvSpPr>
            <p:cNvPr id="26" name="Object 26"/>
            <p:cNvSpPr txBox="1"/>
            <p:nvPr/>
          </p:nvSpPr>
          <p:spPr>
            <a:xfrm>
              <a:off x="-277391" y="4604248"/>
              <a:ext cx="18840497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400" kern="0" spc="-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개선사항 및 소감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8663552" y="3921159"/>
              <a:ext cx="958610" cy="525030"/>
              <a:chOff x="8663552" y="3921159"/>
              <a:chExt cx="958610" cy="5250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63552" y="3921159"/>
                <a:ext cx="958610" cy="525030"/>
              </a:xfrm>
              <a:prstGeom prst="rect">
                <a:avLst/>
              </a:prstGeom>
            </p:spPr>
          </p:pic>
        </p:grpSp>
        <p:sp>
          <p:nvSpPr>
            <p:cNvPr id="33" name="Object 33"/>
            <p:cNvSpPr txBox="1"/>
            <p:nvPr/>
          </p:nvSpPr>
          <p:spPr>
            <a:xfrm>
              <a:off x="8569080" y="3983619"/>
              <a:ext cx="11475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Pretendard ExtraBold" pitchFamily="34" charset="0"/>
                  <a:cs typeface="Pretendard ExtraBold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B81682D-07D7-4DE6-FA94-68749D74B3A1}"/>
              </a:ext>
            </a:extLst>
          </p:cNvPr>
          <p:cNvGrpSpPr/>
          <p:nvPr/>
        </p:nvGrpSpPr>
        <p:grpSpPr>
          <a:xfrm>
            <a:off x="3733800" y="4743892"/>
            <a:ext cx="3469251" cy="1589346"/>
            <a:chOff x="3276600" y="4466998"/>
            <a:chExt cx="3469251" cy="1589346"/>
          </a:xfrm>
        </p:grpSpPr>
        <p:pic>
          <p:nvPicPr>
            <p:cNvPr id="2" name="Object 26">
              <a:extLst>
                <a:ext uri="{FF2B5EF4-FFF2-40B4-BE49-F238E27FC236}">
                  <a16:creationId xmlns:a16="http://schemas.microsoft.com/office/drawing/2014/main" id="{A87C5FBF-5036-4FF4-94B9-08C8ABC9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6600" y="4466998"/>
              <a:ext cx="3469251" cy="1589346"/>
            </a:xfrm>
            <a:prstGeom prst="rect">
              <a:avLst/>
            </a:prstGeom>
          </p:spPr>
        </p:pic>
        <p:sp>
          <p:nvSpPr>
            <p:cNvPr id="3" name="Object 33">
              <a:extLst>
                <a:ext uri="{FF2B5EF4-FFF2-40B4-BE49-F238E27FC236}">
                  <a16:creationId xmlns:a16="http://schemas.microsoft.com/office/drawing/2014/main" id="{84AAF6D9-DAB5-48A9-C47E-C8C7DDC31E3F}"/>
                </a:ext>
              </a:extLst>
            </p:cNvPr>
            <p:cNvSpPr txBox="1"/>
            <p:nvPr/>
          </p:nvSpPr>
          <p:spPr>
            <a:xfrm>
              <a:off x="3724835" y="5000061"/>
              <a:ext cx="25727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시간 부족</a:t>
              </a:r>
              <a:endParaRPr 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9352DF6-2131-B74C-9221-16E033E5E5BA}"/>
              </a:ext>
            </a:extLst>
          </p:cNvPr>
          <p:cNvGrpSpPr/>
          <p:nvPr/>
        </p:nvGrpSpPr>
        <p:grpSpPr>
          <a:xfrm>
            <a:off x="7651286" y="4743892"/>
            <a:ext cx="3469251" cy="1589346"/>
            <a:chOff x="7194086" y="4466998"/>
            <a:chExt cx="3469251" cy="1589346"/>
          </a:xfrm>
        </p:grpSpPr>
        <p:pic>
          <p:nvPicPr>
            <p:cNvPr id="36" name="Object 26">
              <a:extLst>
                <a:ext uri="{FF2B5EF4-FFF2-40B4-BE49-F238E27FC236}">
                  <a16:creationId xmlns:a16="http://schemas.microsoft.com/office/drawing/2014/main" id="{1B02CD0C-6569-9320-6821-93ED26C2A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4086" y="4466998"/>
              <a:ext cx="3469251" cy="1589346"/>
            </a:xfrm>
            <a:prstGeom prst="rect">
              <a:avLst/>
            </a:prstGeom>
          </p:spPr>
        </p:pic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96530CAF-C583-EAF2-85A7-D1773950CAF0}"/>
                </a:ext>
              </a:extLst>
            </p:cNvPr>
            <p:cNvSpPr txBox="1"/>
            <p:nvPr/>
          </p:nvSpPr>
          <p:spPr>
            <a:xfrm>
              <a:off x="7642321" y="4784618"/>
              <a:ext cx="257278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트랜잭션 취소</a:t>
              </a:r>
              <a:r>
                <a:rPr lang="en-US" altLang="ko-KR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</a:t>
              </a:r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처리</a:t>
              </a:r>
              <a:endParaRPr 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38" name="Object 26">
            <a:extLst>
              <a:ext uri="{FF2B5EF4-FFF2-40B4-BE49-F238E27FC236}">
                <a16:creationId xmlns:a16="http://schemas.microsoft.com/office/drawing/2014/main" id="{A91D8F3E-8933-9263-5B57-783A15ECB39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06836" y="4725591"/>
            <a:ext cx="3469251" cy="1589346"/>
          </a:xfrm>
          <a:prstGeom prst="rect">
            <a:avLst/>
          </a:prstGeom>
        </p:spPr>
      </p:pic>
      <p:sp>
        <p:nvSpPr>
          <p:cNvPr id="39" name="Object 33">
            <a:extLst>
              <a:ext uri="{FF2B5EF4-FFF2-40B4-BE49-F238E27FC236}">
                <a16:creationId xmlns:a16="http://schemas.microsoft.com/office/drawing/2014/main" id="{3A32E4D0-908C-6768-D300-01B382008EA3}"/>
              </a:ext>
            </a:extLst>
          </p:cNvPr>
          <p:cNvSpPr txBox="1"/>
          <p:nvPr/>
        </p:nvSpPr>
        <p:spPr>
          <a:xfrm>
            <a:off x="11855071" y="5258654"/>
            <a:ext cx="2572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및 데이터</a:t>
            </a:r>
            <a:endParaRPr 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96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27701" y="-3775320"/>
              <a:ext cx="34742857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43" y="533333"/>
              <a:ext cx="17371429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238" y="842857"/>
            <a:ext cx="16695238" cy="8600000"/>
            <a:chOff x="795238" y="842857"/>
            <a:chExt cx="16695238" cy="86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38" y="842857"/>
              <a:ext cx="16695238" cy="8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947" y="1084635"/>
            <a:ext cx="421821" cy="421821"/>
            <a:chOff x="8931947" y="1084635"/>
            <a:chExt cx="421821" cy="421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947" y="1084635"/>
              <a:ext cx="421821" cy="421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7619" y="1199170"/>
            <a:ext cx="190476" cy="192752"/>
            <a:chOff x="9047619" y="1199170"/>
            <a:chExt cx="190476" cy="19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19" y="1199170"/>
              <a:ext cx="190476" cy="19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7268" y="9039017"/>
            <a:ext cx="3151179" cy="130474"/>
            <a:chOff x="7567268" y="9039017"/>
            <a:chExt cx="3151179" cy="1304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7268" y="9039017"/>
              <a:ext cx="3151179" cy="1304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683354" y="-1361047"/>
              <a:ext cx="1109970" cy="181757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419060" y="1240743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51067" y="1240747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545442" y="2971083"/>
            <a:ext cx="17194832" cy="23171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700" kern="0" spc="-800" dirty="0">
                <a:solidFill>
                  <a:srgbClr val="FFFFFF"/>
                </a:solidFill>
                <a:latin typeface="Pretendard Light" pitchFamily="34" charset="0"/>
                <a:cs typeface="Pretendard Light" pitchFamily="34" charset="0"/>
              </a:rPr>
              <a:t>Q  &amp;  A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545442" y="4273554"/>
            <a:ext cx="17194832" cy="2331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700" kern="0" spc="-8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1517526" y="4837297"/>
            <a:ext cx="393006" cy="393006"/>
            <a:chOff x="11517526" y="4837297"/>
            <a:chExt cx="393006" cy="3930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7526" y="4837297"/>
              <a:ext cx="393006" cy="39300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428624" y="4789056"/>
            <a:ext cx="570811" cy="502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900" kern="0" spc="-2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N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4993065" y="6458490"/>
            <a:ext cx="8299584" cy="1065187"/>
            <a:chOff x="4993065" y="6458490"/>
            <a:chExt cx="8299584" cy="10651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3065" y="6458490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6782" y="6680404"/>
            <a:ext cx="621359" cy="621359"/>
            <a:chOff x="11916782" y="6680404"/>
            <a:chExt cx="621359" cy="6213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6782" y="6680404"/>
              <a:ext cx="621359" cy="62135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45442" y="2744175"/>
            <a:ext cx="17194832" cy="666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CONTACT US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7123" y="1420081"/>
            <a:ext cx="10468667" cy="5467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2029" y="1420085"/>
            <a:ext cx="2643352" cy="5467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3448" y="1936761"/>
            <a:ext cx="4842924" cy="22805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2495" y="2871379"/>
            <a:ext cx="5161019" cy="299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83833" y="3564112"/>
            <a:ext cx="393006" cy="393006"/>
            <a:chOff x="5783833" y="3564112"/>
            <a:chExt cx="393006" cy="3930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3833" y="3564112"/>
              <a:ext cx="393006" cy="3930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08885" y="3447450"/>
            <a:ext cx="777933" cy="7006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2396152"/>
            <a:ext cx="7240818" cy="943512"/>
            <a:chOff x="9142857" y="2396152"/>
            <a:chExt cx="7240818" cy="9435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2396152"/>
              <a:ext cx="7240818" cy="94351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83329" y="2552047"/>
            <a:ext cx="2966867" cy="1263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89806" y="2544094"/>
            <a:ext cx="1288086" cy="7190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4592" y="3648069"/>
            <a:ext cx="7240818" cy="943512"/>
            <a:chOff x="9144592" y="3648069"/>
            <a:chExt cx="7240818" cy="9435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592" y="3648069"/>
              <a:ext cx="7240818" cy="9435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85064" y="3803963"/>
            <a:ext cx="2634724" cy="12634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9288" y="3796010"/>
            <a:ext cx="1292000" cy="7190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4592" y="4899985"/>
            <a:ext cx="7240818" cy="943512"/>
            <a:chOff x="9144592" y="4899985"/>
            <a:chExt cx="7240818" cy="943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592" y="4899985"/>
              <a:ext cx="7240818" cy="94351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75540" y="5026355"/>
            <a:ext cx="2645971" cy="8428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11773" y="5041834"/>
            <a:ext cx="1281524" cy="7332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4592" y="6151901"/>
            <a:ext cx="7240818" cy="943512"/>
            <a:chOff x="9144592" y="6151901"/>
            <a:chExt cx="7240818" cy="9435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592" y="6151901"/>
              <a:ext cx="7240818" cy="94351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75540" y="6278271"/>
            <a:ext cx="2713114" cy="84281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15592" y="6299842"/>
            <a:ext cx="1282610" cy="7190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4592" y="7403817"/>
            <a:ext cx="7240818" cy="943512"/>
            <a:chOff x="9144592" y="7403817"/>
            <a:chExt cx="7240818" cy="9435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592" y="7403817"/>
              <a:ext cx="7240818" cy="94351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75540" y="7530188"/>
            <a:ext cx="1121990" cy="8428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11783" y="7551759"/>
            <a:ext cx="1284514" cy="719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063219" y="1414080"/>
            <a:ext cx="5300000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922496" y="1431223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-277391" y="4604248"/>
            <a:ext cx="188404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400" kern="0" spc="-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배경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3369806" y="5085714"/>
            <a:ext cx="698301" cy="57143"/>
            <a:chOff x="13369806" y="5085714"/>
            <a:chExt cx="698301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369806" y="5085714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569080" y="3919395"/>
            <a:ext cx="1147555" cy="5285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063219" y="1414080"/>
            <a:ext cx="5300000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922496" y="1431223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3369806" y="5085714"/>
            <a:ext cx="698301" cy="57143"/>
            <a:chOff x="13369806" y="5085714"/>
            <a:chExt cx="698301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369806" y="5085714"/>
              <a:ext cx="698301" cy="57143"/>
            </a:xfrm>
            <a:prstGeom prst="rect">
              <a:avLst/>
            </a:prstGeom>
          </p:spPr>
        </p:pic>
      </p:grpSp>
      <p:pic>
        <p:nvPicPr>
          <p:cNvPr id="1026" name="Picture 2" descr="Java] 자바 프로그래밍이란?">
            <a:extLst>
              <a:ext uri="{FF2B5EF4-FFF2-40B4-BE49-F238E27FC236}">
                <a16:creationId xmlns:a16="http://schemas.microsoft.com/office/drawing/2014/main" id="{969BE6E3-7826-5D03-DD69-EEC139C9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20" y="3546105"/>
            <a:ext cx="6363604" cy="319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이지체크 EK-111 애플페이 안드로이드 키오스크 KIOSK 무인결제 무인카페 무인매장 24인치 LG인터넷 신규사업자">
            <a:extLst>
              <a:ext uri="{FF2B5EF4-FFF2-40B4-BE49-F238E27FC236}">
                <a16:creationId xmlns:a16="http://schemas.microsoft.com/office/drawing/2014/main" id="{9203B696-2EFF-C208-BD29-91344A97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42" y="266589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6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37876" y="1402942"/>
            <a:ext cx="8037581" cy="5467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2029" y="1420085"/>
            <a:ext cx="2643352" cy="5467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943490" y="4245057"/>
            <a:ext cx="17252219" cy="21886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69806" y="5085714"/>
            <a:ext cx="698301" cy="57143"/>
            <a:chOff x="13369806" y="5085714"/>
            <a:chExt cx="698301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369806" y="5085714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66758" y="3856721"/>
            <a:ext cx="1292067" cy="723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7123" y="1420081"/>
            <a:ext cx="10468667" cy="5467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2029" y="1420085"/>
            <a:ext cx="2643352" cy="5467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3924" y="2052798"/>
            <a:ext cx="6318686" cy="217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6610" y="3030880"/>
            <a:ext cx="3426819" cy="19607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38438" y="2396152"/>
            <a:ext cx="8645237" cy="943512"/>
            <a:chOff x="7738438" y="2396152"/>
            <a:chExt cx="8645237" cy="9435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8438" y="2396152"/>
              <a:ext cx="8645237" cy="9435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3853" y="2552047"/>
            <a:ext cx="4760562" cy="12634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2305" y="2588575"/>
            <a:ext cx="1483695" cy="678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38438" y="3648069"/>
            <a:ext cx="8646972" cy="943512"/>
            <a:chOff x="7738438" y="3648069"/>
            <a:chExt cx="8646972" cy="9435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8438" y="3648069"/>
              <a:ext cx="8646972" cy="9435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4806" y="3774439"/>
            <a:ext cx="4044429" cy="8428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72305" y="3840491"/>
            <a:ext cx="1474171" cy="67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38438" y="4899985"/>
            <a:ext cx="8646972" cy="943512"/>
            <a:chOff x="7738438" y="4899985"/>
            <a:chExt cx="8646972" cy="9435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8438" y="4899985"/>
              <a:ext cx="8646972" cy="94351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64329" y="5018105"/>
            <a:ext cx="5532524" cy="8428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66105" y="5092112"/>
            <a:ext cx="1480324" cy="678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738438" y="6151901"/>
            <a:ext cx="8646972" cy="943512"/>
            <a:chOff x="7738438" y="6151901"/>
            <a:chExt cx="8646972" cy="9435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8438" y="6151901"/>
              <a:ext cx="8646972" cy="9435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68129" y="6284735"/>
            <a:ext cx="6372143" cy="8205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72305" y="6344324"/>
            <a:ext cx="1474171" cy="67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38438" y="7403817"/>
            <a:ext cx="8646972" cy="943512"/>
            <a:chOff x="7738438" y="7403817"/>
            <a:chExt cx="8646972" cy="9435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8438" y="7403817"/>
              <a:ext cx="8646972" cy="94351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4806" y="7530188"/>
            <a:ext cx="6068829" cy="8428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72305" y="7596240"/>
            <a:ext cx="1474171" cy="67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11063219" y="1414080"/>
            <a:ext cx="5300000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922496" y="1431223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795FC171-AF4A-5BB1-2401-F6BDB8E816B8}"/>
              </a:ext>
            </a:extLst>
          </p:cNvPr>
          <p:cNvSpPr txBox="1"/>
          <p:nvPr/>
        </p:nvSpPr>
        <p:spPr>
          <a:xfrm>
            <a:off x="-277392" y="1748618"/>
            <a:ext cx="188404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400" kern="0" spc="-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기능 구조</a:t>
            </a:r>
            <a:endParaRPr 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10FA35-1D31-E2DB-3130-D87282BC5FA3}"/>
              </a:ext>
            </a:extLst>
          </p:cNvPr>
          <p:cNvGrpSpPr/>
          <p:nvPr/>
        </p:nvGrpSpPr>
        <p:grpSpPr>
          <a:xfrm>
            <a:off x="3276600" y="4466998"/>
            <a:ext cx="3469251" cy="1589346"/>
            <a:chOff x="1441566" y="2727406"/>
            <a:chExt cx="3469251" cy="1589346"/>
          </a:xfrm>
        </p:grpSpPr>
        <p:grpSp>
          <p:nvGrpSpPr>
            <p:cNvPr id="31" name="그룹 1008">
              <a:extLst>
                <a:ext uri="{FF2B5EF4-FFF2-40B4-BE49-F238E27FC236}">
                  <a16:creationId xmlns:a16="http://schemas.microsoft.com/office/drawing/2014/main" id="{0B3F8C08-B300-83BA-B494-F22C64458241}"/>
                </a:ext>
              </a:extLst>
            </p:cNvPr>
            <p:cNvGrpSpPr/>
            <p:nvPr/>
          </p:nvGrpSpPr>
          <p:grpSpPr>
            <a:xfrm>
              <a:off x="1441566" y="2727406"/>
              <a:ext cx="3469251" cy="1589346"/>
              <a:chOff x="1836803" y="3571608"/>
              <a:chExt cx="7047619" cy="1721365"/>
            </a:xfrm>
          </p:grpSpPr>
          <p:pic>
            <p:nvPicPr>
              <p:cNvPr id="32" name="Object 26">
                <a:extLst>
                  <a:ext uri="{FF2B5EF4-FFF2-40B4-BE49-F238E27FC236}">
                    <a16:creationId xmlns:a16="http://schemas.microsoft.com/office/drawing/2014/main" id="{18EED61D-3FFE-F618-1DF2-17D8209C0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36803" y="3571608"/>
                <a:ext cx="7047619" cy="1721365"/>
              </a:xfrm>
              <a:prstGeom prst="rect">
                <a:avLst/>
              </a:prstGeom>
            </p:spPr>
          </p:pic>
        </p:grp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9990C1F7-2AA7-B999-47A7-6846DBED9B71}"/>
                </a:ext>
              </a:extLst>
            </p:cNvPr>
            <p:cNvSpPr txBox="1"/>
            <p:nvPr/>
          </p:nvSpPr>
          <p:spPr>
            <a:xfrm>
              <a:off x="1889801" y="3260469"/>
              <a:ext cx="25727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키오스크 초기화</a:t>
              </a:r>
              <a:endParaRPr 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210FA35-1D31-E2DB-3130-D87282BC5FA3}"/>
              </a:ext>
            </a:extLst>
          </p:cNvPr>
          <p:cNvGrpSpPr/>
          <p:nvPr/>
        </p:nvGrpSpPr>
        <p:grpSpPr>
          <a:xfrm>
            <a:off x="7321655" y="4466998"/>
            <a:ext cx="3469251" cy="1589346"/>
            <a:chOff x="1441566" y="2727406"/>
            <a:chExt cx="3469251" cy="1589346"/>
          </a:xfrm>
        </p:grpSpPr>
        <p:grpSp>
          <p:nvGrpSpPr>
            <p:cNvPr id="39" name="그룹 1008">
              <a:extLst>
                <a:ext uri="{FF2B5EF4-FFF2-40B4-BE49-F238E27FC236}">
                  <a16:creationId xmlns:a16="http://schemas.microsoft.com/office/drawing/2014/main" id="{0B3F8C08-B300-83BA-B494-F22C64458241}"/>
                </a:ext>
              </a:extLst>
            </p:cNvPr>
            <p:cNvGrpSpPr/>
            <p:nvPr/>
          </p:nvGrpSpPr>
          <p:grpSpPr>
            <a:xfrm>
              <a:off x="1441566" y="2727406"/>
              <a:ext cx="3469251" cy="1589346"/>
              <a:chOff x="1836803" y="3571608"/>
              <a:chExt cx="7047619" cy="1721365"/>
            </a:xfrm>
          </p:grpSpPr>
          <p:pic>
            <p:nvPicPr>
              <p:cNvPr id="41" name="Object 26">
                <a:extLst>
                  <a:ext uri="{FF2B5EF4-FFF2-40B4-BE49-F238E27FC236}">
                    <a16:creationId xmlns:a16="http://schemas.microsoft.com/office/drawing/2014/main" id="{18EED61D-3FFE-F618-1DF2-17D8209C0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36803" y="3571608"/>
                <a:ext cx="7047619" cy="1721365"/>
              </a:xfrm>
              <a:prstGeom prst="rect">
                <a:avLst/>
              </a:prstGeom>
            </p:spPr>
          </p:pic>
        </p:grpSp>
        <p:sp>
          <p:nvSpPr>
            <p:cNvPr id="40" name="Object 33">
              <a:extLst>
                <a:ext uri="{FF2B5EF4-FFF2-40B4-BE49-F238E27FC236}">
                  <a16:creationId xmlns:a16="http://schemas.microsoft.com/office/drawing/2014/main" id="{9990C1F7-2AA7-B999-47A7-6846DBED9B71}"/>
                </a:ext>
              </a:extLst>
            </p:cNvPr>
            <p:cNvSpPr txBox="1"/>
            <p:nvPr/>
          </p:nvSpPr>
          <p:spPr>
            <a:xfrm>
              <a:off x="1889801" y="3260469"/>
              <a:ext cx="25727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키오스크 활성화</a:t>
              </a:r>
              <a:endParaRPr 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5CDE32-2AD5-598B-1F10-DF016F7B6680}"/>
              </a:ext>
            </a:extLst>
          </p:cNvPr>
          <p:cNvGrpSpPr/>
          <p:nvPr/>
        </p:nvGrpSpPr>
        <p:grpSpPr>
          <a:xfrm>
            <a:off x="11366710" y="4466998"/>
            <a:ext cx="3469251" cy="1589346"/>
            <a:chOff x="1441566" y="2727406"/>
            <a:chExt cx="3469251" cy="1589346"/>
          </a:xfrm>
        </p:grpSpPr>
        <p:grpSp>
          <p:nvGrpSpPr>
            <p:cNvPr id="43" name="그룹 1008">
              <a:extLst>
                <a:ext uri="{FF2B5EF4-FFF2-40B4-BE49-F238E27FC236}">
                  <a16:creationId xmlns:a16="http://schemas.microsoft.com/office/drawing/2014/main" id="{9958A4F8-FEC2-11B3-DEB7-F5B786F0ED5E}"/>
                </a:ext>
              </a:extLst>
            </p:cNvPr>
            <p:cNvGrpSpPr/>
            <p:nvPr/>
          </p:nvGrpSpPr>
          <p:grpSpPr>
            <a:xfrm>
              <a:off x="1441566" y="2727406"/>
              <a:ext cx="3469251" cy="1589346"/>
              <a:chOff x="1836803" y="3571608"/>
              <a:chExt cx="7047619" cy="1721365"/>
            </a:xfrm>
          </p:grpSpPr>
          <p:pic>
            <p:nvPicPr>
              <p:cNvPr id="45" name="Object 26">
                <a:extLst>
                  <a:ext uri="{FF2B5EF4-FFF2-40B4-BE49-F238E27FC236}">
                    <a16:creationId xmlns:a16="http://schemas.microsoft.com/office/drawing/2014/main" id="{D27DDE8A-AF2E-87D7-9913-7ED9DC5C3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36803" y="3571608"/>
                <a:ext cx="7047619" cy="1721365"/>
              </a:xfrm>
              <a:prstGeom prst="rect">
                <a:avLst/>
              </a:prstGeom>
            </p:spPr>
          </p:pic>
        </p:grpSp>
        <p:sp>
          <p:nvSpPr>
            <p:cNvPr id="44" name="Object 33">
              <a:extLst>
                <a:ext uri="{FF2B5EF4-FFF2-40B4-BE49-F238E27FC236}">
                  <a16:creationId xmlns:a16="http://schemas.microsoft.com/office/drawing/2014/main" id="{9FEA0B86-C61D-048C-71F2-6A08296DCA64}"/>
                </a:ext>
              </a:extLst>
            </p:cNvPr>
            <p:cNvSpPr txBox="1"/>
            <p:nvPr/>
          </p:nvSpPr>
          <p:spPr>
            <a:xfrm>
              <a:off x="1889801" y="3260469"/>
              <a:ext cx="257278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키오스크 종료</a:t>
              </a:r>
              <a:endParaRPr 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47" name="Object 33">
            <a:extLst>
              <a:ext uri="{FF2B5EF4-FFF2-40B4-BE49-F238E27FC236}">
                <a16:creationId xmlns:a16="http://schemas.microsoft.com/office/drawing/2014/main" id="{47933143-7479-CFDE-CA07-ACF884FAB4D1}"/>
              </a:ext>
            </a:extLst>
          </p:cNvPr>
          <p:cNvSpPr txBox="1"/>
          <p:nvPr/>
        </p:nvSpPr>
        <p:spPr>
          <a:xfrm>
            <a:off x="3893899" y="6854943"/>
            <a:ext cx="2572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8" name="Object 26">
            <a:extLst>
              <a:ext uri="{FF2B5EF4-FFF2-40B4-BE49-F238E27FC236}">
                <a16:creationId xmlns:a16="http://schemas.microsoft.com/office/drawing/2014/main" id="{53CC8CF8-7E7D-02BA-CF40-FF5DA863849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35634" y="6554116"/>
            <a:ext cx="3469251" cy="1589346"/>
          </a:xfrm>
          <a:prstGeom prst="rect">
            <a:avLst/>
          </a:prstGeom>
        </p:spPr>
      </p:pic>
      <p:sp>
        <p:nvSpPr>
          <p:cNvPr id="49" name="Object 33">
            <a:extLst>
              <a:ext uri="{FF2B5EF4-FFF2-40B4-BE49-F238E27FC236}">
                <a16:creationId xmlns:a16="http://schemas.microsoft.com/office/drawing/2014/main" id="{CDCC4E6C-C385-4E46-B8DD-5FBA586EDA3F}"/>
              </a:ext>
            </a:extLst>
          </p:cNvPr>
          <p:cNvSpPr txBox="1"/>
          <p:nvPr/>
        </p:nvSpPr>
        <p:spPr>
          <a:xfrm>
            <a:off x="4524173" y="7116553"/>
            <a:ext cx="25727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파일 입출력</a:t>
            </a:r>
            <a:endParaRPr 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7A546E5B-4799-9A11-2C53-7AEBFC1CC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1910" y="6808789"/>
            <a:ext cx="1080000" cy="10800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E8A29A5F-8648-F4A4-EC57-8F8498B7DF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0289" y="5929108"/>
            <a:ext cx="720000" cy="720000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BB078B76-FBE5-C6FA-D376-7B056782F6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96093" y="5975262"/>
            <a:ext cx="720000" cy="720000"/>
          </a:xfrm>
          <a:prstGeom prst="rect">
            <a:avLst/>
          </a:prstGeom>
        </p:spPr>
      </p:pic>
      <p:sp>
        <p:nvSpPr>
          <p:cNvPr id="59" name="Object 33">
            <a:extLst>
              <a:ext uri="{FF2B5EF4-FFF2-40B4-BE49-F238E27FC236}">
                <a16:creationId xmlns:a16="http://schemas.microsoft.com/office/drawing/2014/main" id="{512C4F5F-A6D0-1AA6-69B9-981251D83758}"/>
              </a:ext>
            </a:extLst>
          </p:cNvPr>
          <p:cNvSpPr txBox="1"/>
          <p:nvPr/>
        </p:nvSpPr>
        <p:spPr>
          <a:xfrm>
            <a:off x="9407253" y="3530518"/>
            <a:ext cx="18313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모드</a:t>
            </a:r>
            <a:endParaRPr 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0" name="Object 33">
            <a:extLst>
              <a:ext uri="{FF2B5EF4-FFF2-40B4-BE49-F238E27FC236}">
                <a16:creationId xmlns:a16="http://schemas.microsoft.com/office/drawing/2014/main" id="{37EB3DE1-5A8B-EAEA-C663-4F3C8D96401F}"/>
              </a:ext>
            </a:extLst>
          </p:cNvPr>
          <p:cNvSpPr txBox="1"/>
          <p:nvPr/>
        </p:nvSpPr>
        <p:spPr>
          <a:xfrm>
            <a:off x="7239000" y="3533961"/>
            <a:ext cx="18313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모드</a:t>
            </a:r>
            <a:endParaRPr 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2" name="그래픽 61">
            <a:extLst>
              <a:ext uri="{FF2B5EF4-FFF2-40B4-BE49-F238E27FC236}">
                <a16:creationId xmlns:a16="http://schemas.microsoft.com/office/drawing/2014/main" id="{E2C45483-E7D2-8D7E-7439-BB08D6A179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53768" y="4038871"/>
            <a:ext cx="360000" cy="360000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767D9D53-5F9D-303B-7A84-D9BE6991C8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8836885" y="4038871"/>
            <a:ext cx="360000" cy="360000"/>
          </a:xfrm>
          <a:prstGeom prst="rect">
            <a:avLst/>
          </a:prstGeom>
        </p:spPr>
      </p:pic>
      <p:pic>
        <p:nvPicPr>
          <p:cNvPr id="961" name="그래픽 960">
            <a:extLst>
              <a:ext uri="{FF2B5EF4-FFF2-40B4-BE49-F238E27FC236}">
                <a16:creationId xmlns:a16="http://schemas.microsoft.com/office/drawing/2014/main" id="{057A9002-1527-A20F-703D-E7177DEA73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72150" y="4957594"/>
            <a:ext cx="720000" cy="720000"/>
          </a:xfrm>
          <a:prstGeom prst="rect">
            <a:avLst/>
          </a:prstGeom>
        </p:spPr>
      </p:pic>
      <p:pic>
        <p:nvPicPr>
          <p:cNvPr id="962" name="그래픽 961">
            <a:extLst>
              <a:ext uri="{FF2B5EF4-FFF2-40B4-BE49-F238E27FC236}">
                <a16:creationId xmlns:a16="http://schemas.microsoft.com/office/drawing/2014/main" id="{3BB111B5-CFFD-F3F7-D31C-40D82EACFD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87700" y="4957594"/>
            <a:ext cx="720000" cy="720000"/>
          </a:xfrm>
          <a:prstGeom prst="rect">
            <a:avLst/>
          </a:prstGeom>
        </p:spPr>
      </p:pic>
      <p:pic>
        <p:nvPicPr>
          <p:cNvPr id="964" name="그래픽 963">
            <a:extLst>
              <a:ext uri="{FF2B5EF4-FFF2-40B4-BE49-F238E27FC236}">
                <a16:creationId xmlns:a16="http://schemas.microsoft.com/office/drawing/2014/main" id="{78B636AE-66F7-FF1F-46A6-D84A6ECFC6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72269" y="6805111"/>
            <a:ext cx="1080000" cy="1080000"/>
          </a:xfrm>
          <a:prstGeom prst="rect">
            <a:avLst/>
          </a:prstGeom>
        </p:spPr>
      </p:pic>
      <p:sp>
        <p:nvSpPr>
          <p:cNvPr id="965" name="Object 33">
            <a:extLst>
              <a:ext uri="{FF2B5EF4-FFF2-40B4-BE49-F238E27FC236}">
                <a16:creationId xmlns:a16="http://schemas.microsoft.com/office/drawing/2014/main" id="{DFEE0E94-8D0A-A1E8-220A-734FF5E4C7CF}"/>
              </a:ext>
            </a:extLst>
          </p:cNvPr>
          <p:cNvSpPr txBox="1"/>
          <p:nvPr/>
        </p:nvSpPr>
        <p:spPr>
          <a:xfrm>
            <a:off x="8247378" y="6872745"/>
            <a:ext cx="25727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쓰레드를 통한 데이터 동기화</a:t>
            </a:r>
            <a:endParaRPr lang="en-US" sz="2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68" name="그래픽 967">
            <a:extLst>
              <a:ext uri="{FF2B5EF4-FFF2-40B4-BE49-F238E27FC236}">
                <a16:creationId xmlns:a16="http://schemas.microsoft.com/office/drawing/2014/main" id="{8E4E11E3-97A2-87EE-7E7E-98CC65486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2856" y="599353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sp>
        <p:nvSpPr>
          <p:cNvPr id="20" name="Object 20"/>
          <p:cNvSpPr txBox="1"/>
          <p:nvPr/>
        </p:nvSpPr>
        <p:spPr>
          <a:xfrm>
            <a:off x="-277391" y="1913392"/>
            <a:ext cx="188404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400" kern="0" spc="-6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소개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991820" y="1318843"/>
            <a:ext cx="2371429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922495" y="1335982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922495" y="3415856"/>
            <a:ext cx="14440753" cy="4380952"/>
            <a:chOff x="1922495" y="3415856"/>
            <a:chExt cx="14440753" cy="43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2495" y="3415856"/>
              <a:ext cx="14440753" cy="438095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-1662161" y="8243757"/>
            <a:ext cx="2165079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 모드와 관리자 모드를 분리하여 기능을 분리하였습니다</a:t>
            </a:r>
            <a:r>
              <a:rPr lang="en-US" altLang="ko-KR" sz="2200" kern="0" spc="-1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507610" y="3861304"/>
            <a:ext cx="5525677" cy="3490057"/>
            <a:chOff x="2507610" y="3861304"/>
            <a:chExt cx="5525677" cy="34900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7610" y="3861304"/>
              <a:ext cx="5525677" cy="3490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04076" y="4431486"/>
            <a:ext cx="732751" cy="401327"/>
            <a:chOff x="4904076" y="4431486"/>
            <a:chExt cx="732751" cy="4013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4076" y="4431486"/>
              <a:ext cx="732751" cy="40132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831863" y="4433940"/>
            <a:ext cx="877179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01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2468866" y="5841741"/>
            <a:ext cx="5603164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 구매 및 반품과 교환</a:t>
            </a:r>
            <a:endParaRPr lang="en-US" altLang="ko-KR" sz="2600" kern="0" spc="-1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 조회 및 장바구니</a:t>
            </a:r>
            <a:endParaRPr lang="en-US" sz="2600" kern="0" spc="-1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6" y="5145392"/>
            <a:ext cx="56031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사용자 모드</a:t>
            </a:r>
            <a:endParaRPr lang="en-US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0252427" y="3861304"/>
            <a:ext cx="5525677" cy="3490057"/>
            <a:chOff x="10252427" y="3861304"/>
            <a:chExt cx="5525677" cy="34900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2427" y="3861304"/>
              <a:ext cx="5525677" cy="3490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48894" y="4431486"/>
            <a:ext cx="732751" cy="401327"/>
            <a:chOff x="12648894" y="4431486"/>
            <a:chExt cx="732751" cy="4013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8894" y="4431486"/>
              <a:ext cx="732751" cy="401327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576661" y="4433940"/>
            <a:ext cx="877179" cy="3964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Pretendard ExtraBold" pitchFamily="34" charset="0"/>
                <a:cs typeface="Pretendard ExtraBold" pitchFamily="34" charset="0"/>
              </a:rPr>
              <a:t>02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0213684" y="5841741"/>
            <a:ext cx="5603164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마감하기</a:t>
            </a:r>
            <a:r>
              <a:rPr lang="en-US" altLang="ko-KR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 발주하기</a:t>
            </a:r>
            <a:endParaRPr lang="en-US" altLang="ko-KR" sz="2600" kern="0" spc="-1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 재고 확인</a:t>
            </a:r>
            <a:r>
              <a:rPr lang="en-US" altLang="ko-KR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600" kern="0" spc="-1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유통기한 확인하기</a:t>
            </a:r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13684" y="5145392"/>
            <a:ext cx="56031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관리자 모드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7377161" y="3840621"/>
            <a:ext cx="3531421" cy="3531421"/>
            <a:chOff x="7377161" y="3840621"/>
            <a:chExt cx="3531421" cy="3531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1450" y="2645371"/>
              <a:ext cx="7062843" cy="7062843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7161" y="3840621"/>
              <a:ext cx="3531421" cy="353142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012501" y="5160058"/>
            <a:ext cx="4260741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키오스크</a:t>
            </a:r>
            <a:endParaRPr lang="en-US" altLang="ko-KR" sz="2600" kern="0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모드 분류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sp>
        <p:nvSpPr>
          <p:cNvPr id="20" name="Object 20"/>
          <p:cNvSpPr txBox="1"/>
          <p:nvPr/>
        </p:nvSpPr>
        <p:spPr>
          <a:xfrm>
            <a:off x="-277391" y="1913392"/>
            <a:ext cx="1884049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400" kern="0" spc="-6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6400" kern="0" spc="-6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모드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5604" y="3124787"/>
            <a:ext cx="89545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모드는 다음 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기능을 제공합니다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922496" y="4040540"/>
            <a:ext cx="3396273" cy="3762652"/>
            <a:chOff x="1922496" y="4040540"/>
            <a:chExt cx="3396273" cy="37626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2496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42512" y="6790801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구매 및 조회</a:t>
            </a:r>
            <a:endParaRPr 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240123" y="4325622"/>
            <a:ext cx="2852922" cy="1982855"/>
            <a:chOff x="2194171" y="4310750"/>
            <a:chExt cx="2852922" cy="19828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4171" y="4310750"/>
              <a:ext cx="2852922" cy="1982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3979" y="4040540"/>
            <a:ext cx="3396273" cy="3762652"/>
            <a:chOff x="5603979" y="4040540"/>
            <a:chExt cx="3396273" cy="37626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3979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123998" y="6790797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장바구니에 담기</a:t>
            </a:r>
            <a:endParaRPr lang="en-US" sz="2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875654" y="4310750"/>
            <a:ext cx="2852922" cy="1982855"/>
            <a:chOff x="5875654" y="4310750"/>
            <a:chExt cx="2852922" cy="19828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654" y="4310750"/>
              <a:ext cx="2852922" cy="1982855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805484" y="6636909"/>
            <a:ext cx="4356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이곳에 주제에 알맞은</a:t>
            </a:r>
          </a:p>
          <a:p>
            <a:pPr algn="ctr"/>
            <a:r>
              <a:rPr lang="en-US" sz="22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내용을</a:t>
            </a:r>
            <a:r>
              <a:rPr lang="en-US" sz="2200" kern="0" spc="-1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en-US" sz="2200" kern="0" spc="-100" dirty="0" err="1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채워세요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66945" y="4040540"/>
            <a:ext cx="3396273" cy="3762652"/>
            <a:chOff x="12966945" y="4040540"/>
            <a:chExt cx="3396273" cy="37626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6945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487008" y="6790797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결제하기</a:t>
            </a:r>
            <a:endParaRPr lang="en-US" sz="2000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3238621" y="4310750"/>
            <a:ext cx="2852922" cy="1982855"/>
            <a:chOff x="13238621" y="4310750"/>
            <a:chExt cx="2852922" cy="198285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8621" y="4310750"/>
              <a:ext cx="2852922" cy="198285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3991820" y="1318843"/>
            <a:ext cx="2371429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KIOSK SYSTEM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922495" y="1335982"/>
            <a:ext cx="6515587" cy="432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PROJECT PRESENTATION</a:t>
            </a:r>
            <a:endParaRPr lang="en-US" dirty="0"/>
          </a:p>
        </p:txBody>
      </p:sp>
      <p:grpSp>
        <p:nvGrpSpPr>
          <p:cNvPr id="9" name="그룹 1010">
            <a:extLst>
              <a:ext uri="{FF2B5EF4-FFF2-40B4-BE49-F238E27FC236}">
                <a16:creationId xmlns:a16="http://schemas.microsoft.com/office/drawing/2014/main" id="{5310C3AD-2176-6150-E221-88B1FA6890E0}"/>
              </a:ext>
            </a:extLst>
          </p:cNvPr>
          <p:cNvGrpSpPr/>
          <p:nvPr/>
        </p:nvGrpSpPr>
        <p:grpSpPr>
          <a:xfrm>
            <a:off x="9285467" y="4076700"/>
            <a:ext cx="3396273" cy="3762652"/>
            <a:chOff x="5603979" y="4040540"/>
            <a:chExt cx="3396273" cy="3762652"/>
          </a:xfrm>
        </p:grpSpPr>
        <p:pic>
          <p:nvPicPr>
            <p:cNvPr id="10" name="Object 33">
              <a:extLst>
                <a:ext uri="{FF2B5EF4-FFF2-40B4-BE49-F238E27FC236}">
                  <a16:creationId xmlns:a16="http://schemas.microsoft.com/office/drawing/2014/main" id="{B43D0D15-34B3-144B-28FE-0B12DD59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3979" y="4040540"/>
              <a:ext cx="3396273" cy="3762652"/>
            </a:xfrm>
            <a:prstGeom prst="rect">
              <a:avLst/>
            </a:prstGeom>
          </p:spPr>
        </p:pic>
      </p:grpSp>
      <p:sp>
        <p:nvSpPr>
          <p:cNvPr id="12" name="Object 36">
            <a:extLst>
              <a:ext uri="{FF2B5EF4-FFF2-40B4-BE49-F238E27FC236}">
                <a16:creationId xmlns:a16="http://schemas.microsoft.com/office/drawing/2014/main" id="{57196503-5D93-8216-8FD0-49E296CDA1F7}"/>
              </a:ext>
            </a:extLst>
          </p:cNvPr>
          <p:cNvSpPr txBox="1"/>
          <p:nvPr/>
        </p:nvSpPr>
        <p:spPr>
          <a:xfrm>
            <a:off x="8805486" y="6785402"/>
            <a:ext cx="4356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상품 교환 환불</a:t>
            </a:r>
            <a:endParaRPr lang="en-US" sz="2400" dirty="0"/>
          </a:p>
        </p:txBody>
      </p:sp>
      <p:grpSp>
        <p:nvGrpSpPr>
          <p:cNvPr id="13" name="그룹 1011">
            <a:extLst>
              <a:ext uri="{FF2B5EF4-FFF2-40B4-BE49-F238E27FC236}">
                <a16:creationId xmlns:a16="http://schemas.microsoft.com/office/drawing/2014/main" id="{4413232B-085D-3234-00F3-22DE9F7DDD30}"/>
              </a:ext>
            </a:extLst>
          </p:cNvPr>
          <p:cNvGrpSpPr/>
          <p:nvPr/>
        </p:nvGrpSpPr>
        <p:grpSpPr>
          <a:xfrm>
            <a:off x="9557142" y="4303645"/>
            <a:ext cx="2852922" cy="1982855"/>
            <a:chOff x="5875654" y="4310750"/>
            <a:chExt cx="2852922" cy="1982855"/>
          </a:xfrm>
        </p:grpSpPr>
        <p:pic>
          <p:nvPicPr>
            <p:cNvPr id="15" name="Object 37">
              <a:extLst>
                <a:ext uri="{FF2B5EF4-FFF2-40B4-BE49-F238E27FC236}">
                  <a16:creationId xmlns:a16="http://schemas.microsoft.com/office/drawing/2014/main" id="{815109EB-7D95-452E-F139-183D4351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5654" y="4310750"/>
              <a:ext cx="2852922" cy="198285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10A86-5B44-4041-476A-BB0BA0473DE1}"/>
              </a:ext>
            </a:extLst>
          </p:cNvPr>
          <p:cNvSpPr/>
          <p:nvPr/>
        </p:nvSpPr>
        <p:spPr>
          <a:xfrm>
            <a:off x="10574281" y="4719113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AF6A9-98CD-5050-E895-2201FBC20883}"/>
              </a:ext>
            </a:extLst>
          </p:cNvPr>
          <p:cNvSpPr/>
          <p:nvPr/>
        </p:nvSpPr>
        <p:spPr>
          <a:xfrm>
            <a:off x="6798695" y="5031352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0B8AA-0674-A4C7-3E3E-63CA63412230}"/>
              </a:ext>
            </a:extLst>
          </p:cNvPr>
          <p:cNvSpPr/>
          <p:nvPr/>
        </p:nvSpPr>
        <p:spPr>
          <a:xfrm>
            <a:off x="14064649" y="4715222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7C250D-23C9-E9EF-CD40-8E0BCF56077A}"/>
              </a:ext>
            </a:extLst>
          </p:cNvPr>
          <p:cNvSpPr/>
          <p:nvPr/>
        </p:nvSpPr>
        <p:spPr>
          <a:xfrm>
            <a:off x="6855583" y="4801538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209451-DB44-E742-0447-984A7653BA82}"/>
              </a:ext>
            </a:extLst>
          </p:cNvPr>
          <p:cNvSpPr/>
          <p:nvPr/>
        </p:nvSpPr>
        <p:spPr>
          <a:xfrm>
            <a:off x="3079997" y="5018740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C55EE-4B62-D5DB-2856-78E014A5D683}"/>
              </a:ext>
            </a:extLst>
          </p:cNvPr>
          <p:cNvSpPr/>
          <p:nvPr/>
        </p:nvSpPr>
        <p:spPr>
          <a:xfrm>
            <a:off x="10345951" y="4702610"/>
            <a:ext cx="1008561" cy="1078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70D90527-4BCD-CCA7-FEA0-39009330A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32468" y="4364664"/>
            <a:ext cx="1800000" cy="180000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1DCAAD85-DE9D-6E75-5B8A-256628776C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07356" y="4364664"/>
            <a:ext cx="1800000" cy="180000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6DE8CE8-A926-BC11-3C1D-78FE349BFE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69912" y="4410300"/>
            <a:ext cx="1800000" cy="1800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A368140E-58AA-070A-EEF8-FA0FC2EE0A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44800" y="43646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2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164</Words>
  <Application>Microsoft Office PowerPoint</Application>
  <PresentationFormat>사용자 지정</PresentationFormat>
  <Paragraphs>64</Paragraphs>
  <Slides>17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Pretendard</vt:lpstr>
      <vt:lpstr>Pretendard ExtraBold</vt:lpstr>
      <vt:lpstr>Pretendard Light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현진 간</cp:lastModifiedBy>
  <cp:revision>4</cp:revision>
  <dcterms:created xsi:type="dcterms:W3CDTF">2024-04-24T15:30:26Z</dcterms:created>
  <dcterms:modified xsi:type="dcterms:W3CDTF">2024-04-24T08:33:10Z</dcterms:modified>
</cp:coreProperties>
</file>